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19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BFE6C19-91A2-3B68-B53B-92F72C62AB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B0F347D-C306-B232-699A-6F2FD11C3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1184DD4-BC71-039A-DD4C-1E239FB5A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F822F-70A0-4689-8C3A-710DBA3881D0}" type="datetimeFigureOut">
              <a:rPr lang="he-IL" smtClean="0"/>
              <a:t>כ'/סיון/תשפ"ה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0584B6A-A751-2FCF-C74C-771E2E19F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F2672A4-8167-A3B8-F2A8-D21EC0645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D1B3-0A64-4957-8A46-80F7EEED55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90575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183B472-F936-8EE9-F67E-A11588AA0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001C1ECC-064C-0DFB-602F-ECF5C0BBF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435741F-218D-405F-C4DB-0C5EF77FD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F822F-70A0-4689-8C3A-710DBA3881D0}" type="datetimeFigureOut">
              <a:rPr lang="he-IL" smtClean="0"/>
              <a:t>כ'/סיון/תשפ"ה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E8AAD02-0A97-3E89-9A3F-FB07E24FC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BA92608-AEF8-D769-D46A-5B19DFA7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D1B3-0A64-4957-8A46-80F7EEED55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8750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3F593282-0B29-7BE0-2823-E85B0B0873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5465A854-01B8-A82A-C2AB-FF93E6F2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D66691C-18EF-DA78-D0B0-9DF44CD13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F822F-70A0-4689-8C3A-710DBA3881D0}" type="datetimeFigureOut">
              <a:rPr lang="he-IL" smtClean="0"/>
              <a:t>כ'/סיון/תשפ"ה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118464C-C22A-00DB-ABC0-504C73E39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9D71540-816A-B652-25A8-BED6BC55F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D1B3-0A64-4957-8A46-80F7EEED55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2005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B647D3A-7054-7D6A-C24B-BC2270E65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5A24D20-77BE-D1FB-D63C-556371DFB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7CEA1EC-D1C1-BD00-F9AA-DC0AAA21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F822F-70A0-4689-8C3A-710DBA3881D0}" type="datetimeFigureOut">
              <a:rPr lang="he-IL" smtClean="0"/>
              <a:t>כ'/סיון/תשפ"ה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6926EB5-CF2A-F2F9-96CF-3239EF312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902C2E3-9761-8A30-D9F7-C3B5C5F0C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D1B3-0A64-4957-8A46-80F7EEED55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677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92633AB-8549-472C-0637-906A9357A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76259C3-8F4A-89A1-453D-4A89304CD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A58AEDC-C50F-3B2F-129E-8F60A0EA1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F822F-70A0-4689-8C3A-710DBA3881D0}" type="datetimeFigureOut">
              <a:rPr lang="he-IL" smtClean="0"/>
              <a:t>כ'/סיון/תשפ"ה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6F2E1FA-E908-F20B-17B9-B74C8BADB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7975F67-EE0E-9DAC-FD3A-4B2CE37A0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D1B3-0A64-4957-8A46-80F7EEED55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491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85C72FB-92B3-2160-EE1C-AE214EE26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B1E1F2A-AA9B-E6DF-7135-64ADB5294F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B098BE7-7F49-2F8E-8CE0-F5707066B2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2780454-FA23-C38C-0EBA-742EB8630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F822F-70A0-4689-8C3A-710DBA3881D0}" type="datetimeFigureOut">
              <a:rPr lang="he-IL" smtClean="0"/>
              <a:t>כ'/סיון/תשפ"ה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F8288115-B98A-959A-1599-18C01A122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C54036F-2524-745A-2047-FC52A5DE9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D1B3-0A64-4957-8A46-80F7EEED55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630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DEDFFAE-516D-4BDF-914F-25CC65D5C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89E37D9-CDFC-DF17-9866-0E73F5CB2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B3F0531-8951-07E9-9EE8-2129316344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2E5DD789-3A70-27E9-22EE-1B935654E6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FDE4B41-33EA-DD7C-9983-1392C024F4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32570FCE-1F72-2F64-3AC6-290DCC297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F822F-70A0-4689-8C3A-710DBA3881D0}" type="datetimeFigureOut">
              <a:rPr lang="he-IL" smtClean="0"/>
              <a:t>כ'/סיון/תשפ"ה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25198905-04E2-6F84-4736-739C28102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25D911B2-FE49-58D7-B1BC-DB7D6EED2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D1B3-0A64-4957-8A46-80F7EEED55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6548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4479BB4-E0F4-2F62-CC7E-D0443DF3A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BE53D5F0-6399-0E08-C093-92D6FF88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F822F-70A0-4689-8C3A-710DBA3881D0}" type="datetimeFigureOut">
              <a:rPr lang="he-IL" smtClean="0"/>
              <a:t>כ'/סיון/תשפ"ה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24AF65A5-6D10-4A60-E861-3AA0B23CE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B9ECB09E-E9C7-C169-9276-05303158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D1B3-0A64-4957-8A46-80F7EEED55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2118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DF4B48B7-1861-B782-6B1C-15D2F4788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F822F-70A0-4689-8C3A-710DBA3881D0}" type="datetimeFigureOut">
              <a:rPr lang="he-IL" smtClean="0"/>
              <a:t>כ'/סיון/תשפ"ה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09B44F9A-31D8-7605-CE70-BDAF122BB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6DD13E36-A3D4-C675-8C67-238E623D8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D1B3-0A64-4957-8A46-80F7EEED55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6234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C741403-351B-E324-3451-5690C8E3F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8876A0E-48E5-FB8D-0C2B-1E6668FCD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E15C8479-56B4-8128-8076-EF18D5EFE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E876429-7BAB-C16C-923B-06323F5DA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F822F-70A0-4689-8C3A-710DBA3881D0}" type="datetimeFigureOut">
              <a:rPr lang="he-IL" smtClean="0"/>
              <a:t>כ'/סיון/תשפ"ה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BEC55F7D-EB46-823E-51A1-4ACF4EEFA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3BDD181-4D3D-0534-6390-61F5CB7E0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D1B3-0A64-4957-8A46-80F7EEED55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48508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8815D3C-C8D5-B704-F2F4-E997F65DA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7F0D8BEE-B45F-CF81-632D-3AA2A91AF7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6F962555-D77C-F537-75C4-2FC8C9093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88E5F0A2-F05F-9320-CCEC-3C455E95D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F822F-70A0-4689-8C3A-710DBA3881D0}" type="datetimeFigureOut">
              <a:rPr lang="he-IL" smtClean="0"/>
              <a:t>כ'/סיון/תשפ"ה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D59865C4-3E51-BF4F-E442-CDB895818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3F7E0EF-E205-8348-64E8-D78CA1B9D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D1B3-0A64-4957-8A46-80F7EEED55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031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63EE0B36-CED3-8F39-BCC5-9BDB2EEE5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7DA1174-C8D7-1089-581B-D39B179DF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83ADA01-88E9-2F76-F4A2-25B7B5DFE2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EF822F-70A0-4689-8C3A-710DBA3881D0}" type="datetimeFigureOut">
              <a:rPr lang="he-IL" smtClean="0"/>
              <a:t>כ'/סיון/תשפ"ה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7E9FB37-A978-F8E7-FBC3-76567C29B1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8B4B445-1E6B-3C37-F7FF-5F1B4A5A42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40D1B3-0A64-4957-8A46-80F7EEED555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30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1C29FEC-EA85-68F9-4ED6-51EF36C17C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C506429-539D-04C7-3725-47A0CB5C42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תמונה 4" descr="תמונה שמכילה אדם, מחשב נייד, בתוך מבנה, מחשב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93A9F992-01CC-8F7F-94F6-8B44CE9C8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300" y="722312"/>
            <a:ext cx="7019070" cy="4685931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BDE3E127-EA48-5DF6-DD1C-54A6436E1CA0}"/>
              </a:ext>
            </a:extLst>
          </p:cNvPr>
          <p:cNvSpPr txBox="1"/>
          <p:nvPr/>
        </p:nvSpPr>
        <p:spPr>
          <a:xfrm>
            <a:off x="1949670" y="2998113"/>
            <a:ext cx="496062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הקורס הדיגיטלי </a:t>
            </a:r>
          </a:p>
          <a:p>
            <a:r>
              <a:rPr lang="he-IL" sz="2800" b="1" dirty="0"/>
              <a:t>"להתגרש בקלות" !</a:t>
            </a:r>
          </a:p>
        </p:txBody>
      </p:sp>
    </p:spTree>
    <p:extLst>
      <p:ext uri="{BB962C8B-B14F-4D97-AF65-F5344CB8AC3E}">
        <p14:creationId xmlns:p14="http://schemas.microsoft.com/office/powerpoint/2010/main" val="47368335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</Words>
  <Application>Microsoft Office PowerPoint</Application>
  <PresentationFormat>מסך רחב</PresentationFormat>
  <Paragraphs>2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ערכת נושא Office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עידית אלפנדרי</dc:creator>
  <cp:lastModifiedBy>עידית אלפנדרי</cp:lastModifiedBy>
  <cp:revision>1</cp:revision>
  <dcterms:created xsi:type="dcterms:W3CDTF">2025-06-16T14:31:16Z</dcterms:created>
  <dcterms:modified xsi:type="dcterms:W3CDTF">2025-06-16T14:39:46Z</dcterms:modified>
</cp:coreProperties>
</file>